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660"/>
  </p:normalViewPr>
  <p:slideViewPr>
    <p:cSldViewPr>
      <p:cViewPr varScale="1">
        <p:scale>
          <a:sx n="53" d="100"/>
          <a:sy n="53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8AD036-7BF7-43A9-9811-EFD9798FB053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0AD60B-7C57-4ED2-AE27-718A43B252BC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Rýchlosť zvierat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/>
          <a:lstStyle/>
          <a:p>
            <a:r>
              <a:rPr lang="sk-SK" dirty="0" err="1"/>
              <a:t>Mečúň</a:t>
            </a:r>
            <a:r>
              <a:rPr lang="sk-SK" dirty="0"/>
              <a:t> má dokonalú aerodynamiku torpéda, meč, ktorým rozráža vodu a aby sa vyhol turbulenciám spôsobeným vodnými prúdmi, je schopný sklopiť plutvy</a:t>
            </a:r>
            <a:r>
              <a:rPr lang="sk-SK" dirty="0" smtClean="0"/>
              <a:t>.</a:t>
            </a:r>
            <a:r>
              <a:rPr lang="sk-SK" dirty="0"/>
              <a:t>  Pri svojich dlhých putovaniach sú tieto až 400-kilogramové ryby schopné dosiahnuť rýchlosť až 110 kilometrov za hodinu a sú tak najrýchlejšími známymi </a:t>
            </a:r>
            <a:r>
              <a:rPr lang="sk-SK" dirty="0" smtClean="0"/>
              <a:t>plavcami.</a:t>
            </a:r>
            <a:endParaRPr lang="sk-SK" dirty="0"/>
          </a:p>
        </p:txBody>
      </p:sp>
      <p:pic>
        <p:nvPicPr>
          <p:cNvPr id="5" name="Obrázok 4" descr="22763-mecun-obycajny-super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5019670"/>
            <a:ext cx="4211960" cy="18383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196752"/>
            <a:ext cx="8229600" cy="4525963"/>
          </a:xfrm>
        </p:spPr>
        <p:txBody>
          <a:bodyPr/>
          <a:lstStyle/>
          <a:p>
            <a:r>
              <a:rPr lang="sk-SK" dirty="0" smtClean="0"/>
              <a:t>Kolibrík je najrýchlejšie zviera na svete pretože za jednu sekundu dokáže preletieť až 27 metrov a pritom jeho dĺžka je 10 cm.</a:t>
            </a:r>
            <a:endParaRPr lang="sk-SK" dirty="0"/>
          </a:p>
        </p:txBody>
      </p:sp>
      <p:pic>
        <p:nvPicPr>
          <p:cNvPr id="4" name="Obrázok 3" descr="sm-0612-019c-koli.r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2819400"/>
            <a:ext cx="54864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r>
              <a:rPr lang="sk-SK" dirty="0" smtClean="0"/>
              <a:t>Pštros je najrýchlejšie bežiaci vták na svete </a:t>
            </a:r>
            <a:r>
              <a:rPr lang="sk-SK" dirty="0"/>
              <a:t>, ktorý dokáže nárazovo dosiahnuť až rýchlosť 70 kilometrov za </a:t>
            </a:r>
            <a:r>
              <a:rPr lang="sk-SK" dirty="0" smtClean="0"/>
              <a:t>hodinu .</a:t>
            </a:r>
            <a:endParaRPr lang="sk-SK" dirty="0"/>
          </a:p>
        </p:txBody>
      </p:sp>
      <p:pic>
        <p:nvPicPr>
          <p:cNvPr id="4" name="Obrázok 3" descr="22767-pstros-super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780928"/>
            <a:ext cx="5796136" cy="40770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r>
              <a:rPr lang="sk-SK" dirty="0" smtClean="0"/>
              <a:t>Puma je zauímave zviera pretože dokáže vyskočiť na konár ktorý je až vo výške 5 metrov.</a:t>
            </a:r>
            <a:endParaRPr lang="sk-SK" dirty="0"/>
          </a:p>
        </p:txBody>
      </p:sp>
      <p:pic>
        <p:nvPicPr>
          <p:cNvPr id="4" name="Obrázok 3" descr="22772-puma-super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5624" y="2319337"/>
            <a:ext cx="6038565" cy="45386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5400" dirty="0" smtClean="0"/>
              <a:t>Ďakujem za pozornosť</a:t>
            </a:r>
            <a:endParaRPr lang="sk-SK" sz="5400" dirty="0"/>
          </a:p>
        </p:txBody>
      </p:sp>
      <p:sp>
        <p:nvSpPr>
          <p:cNvPr id="4" name="Usmiata tvár 3"/>
          <p:cNvSpPr/>
          <p:nvPr/>
        </p:nvSpPr>
        <p:spPr>
          <a:xfrm>
            <a:off x="5796136" y="3356992"/>
            <a:ext cx="3024336" cy="280831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85</Words>
  <Application>Microsoft Office PowerPoint</Application>
  <PresentationFormat>Prezentácia na obrazovke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Cestovanie</vt:lpstr>
      <vt:lpstr>Rýchlosť zvierat</vt:lpstr>
      <vt:lpstr>Snímka 2</vt:lpstr>
      <vt:lpstr>Snímka 3</vt:lpstr>
      <vt:lpstr>Snímka 4</vt:lpstr>
      <vt:lpstr>Snímka 5</vt:lpstr>
      <vt:lpstr>Snímka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Rýchlosť zvierat</dc:title>
  <dc:creator>admin</dc:creator>
  <cp:lastModifiedBy>admin</cp:lastModifiedBy>
  <cp:revision>3</cp:revision>
  <dcterms:created xsi:type="dcterms:W3CDTF">2013-03-06T11:17:46Z</dcterms:created>
  <dcterms:modified xsi:type="dcterms:W3CDTF">2013-03-06T11:41:44Z</dcterms:modified>
</cp:coreProperties>
</file>